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373730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24-26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8-10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227659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50623" y="213105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города, ночью             08 мая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Д.А.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28536</TotalTime>
  <Words>699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4823</cp:revision>
  <cp:lastPrinted>2026-04-01T06:23:53Z</cp:lastPrinted>
  <dcterms:created xsi:type="dcterms:W3CDTF">2018-03-27T06:03:00Z</dcterms:created>
  <dcterms:modified xsi:type="dcterms:W3CDTF">2026-05-06T08:13:53Z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